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491351bf1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491351bf1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491351bf1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491351bf1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38804fe9c0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38804fe9c0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8.png"/><Relationship Id="rId7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0375" y="129999"/>
            <a:ext cx="819975" cy="61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5">
            <a:alphaModFix/>
          </a:blip>
          <a:srcRect b="0" l="0" r="0" t="5258"/>
          <a:stretch/>
        </p:blipFill>
        <p:spPr>
          <a:xfrm>
            <a:off x="226025" y="107488"/>
            <a:ext cx="598720" cy="78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6">
            <a:alphaModFix/>
          </a:blip>
          <a:srcRect b="82961" l="35971" r="0" t="0"/>
          <a:stretch/>
        </p:blipFill>
        <p:spPr>
          <a:xfrm>
            <a:off x="3289275" y="0"/>
            <a:ext cx="5854726" cy="8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6">
            <a:alphaModFix/>
          </a:blip>
          <a:srcRect b="29402" l="0" r="95886" t="50001"/>
          <a:stretch/>
        </p:blipFill>
        <p:spPr>
          <a:xfrm>
            <a:off x="0" y="2571750"/>
            <a:ext cx="268852" cy="105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35975" y="139200"/>
            <a:ext cx="622600" cy="57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375" y="129999"/>
            <a:ext cx="819975" cy="61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 rotWithShape="1">
          <a:blip r:embed="rId4">
            <a:alphaModFix/>
          </a:blip>
          <a:srcRect b="0" l="0" r="0" t="5258"/>
          <a:stretch/>
        </p:blipFill>
        <p:spPr>
          <a:xfrm>
            <a:off x="226025" y="107488"/>
            <a:ext cx="598720" cy="78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 rotWithShape="1">
          <a:blip r:embed="rId5">
            <a:alphaModFix/>
          </a:blip>
          <a:srcRect b="82961" l="35971" r="0" t="0"/>
          <a:stretch/>
        </p:blipFill>
        <p:spPr>
          <a:xfrm>
            <a:off x="3289275" y="0"/>
            <a:ext cx="5854726" cy="8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 rotWithShape="1">
          <a:blip r:embed="rId5">
            <a:alphaModFix/>
          </a:blip>
          <a:srcRect b="29402" l="0" r="95886" t="50001"/>
          <a:stretch/>
        </p:blipFill>
        <p:spPr>
          <a:xfrm>
            <a:off x="0" y="2571750"/>
            <a:ext cx="268852" cy="10594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665050" y="1443300"/>
            <a:ext cx="526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8" name="Google Shape;68;p14"/>
          <p:cNvCxnSpPr/>
          <p:nvPr/>
        </p:nvCxnSpPr>
        <p:spPr>
          <a:xfrm flipH="1" rot="10800000">
            <a:off x="665050" y="1394325"/>
            <a:ext cx="4811100" cy="297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9" name="Google Shape;69;p14"/>
          <p:cNvSpPr txBox="1"/>
          <p:nvPr/>
        </p:nvSpPr>
        <p:spPr>
          <a:xfrm>
            <a:off x="665050" y="1379625"/>
            <a:ext cx="4832100" cy="2986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                  TEXTO               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                                         IMAGEN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 rotWithShape="1">
          <a:blip r:embed="rId6">
            <a:alphaModFix/>
          </a:blip>
          <a:srcRect b="46172" l="18814" r="18469" t="0"/>
          <a:stretch/>
        </p:blipFill>
        <p:spPr>
          <a:xfrm>
            <a:off x="5497150" y="2030109"/>
            <a:ext cx="3368375" cy="3113391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/>
        </p:nvSpPr>
        <p:spPr>
          <a:xfrm>
            <a:off x="6391650" y="1399025"/>
            <a:ext cx="2112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Espacio para el presentador </a:t>
            </a:r>
            <a:endParaRPr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35975" y="139200"/>
            <a:ext cx="622600" cy="57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375" y="129999"/>
            <a:ext cx="819975" cy="61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 rotWithShape="1">
          <a:blip r:embed="rId4">
            <a:alphaModFix/>
          </a:blip>
          <a:srcRect b="0" l="0" r="0" t="5258"/>
          <a:stretch/>
        </p:blipFill>
        <p:spPr>
          <a:xfrm>
            <a:off x="226025" y="107488"/>
            <a:ext cx="598720" cy="78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 rotWithShape="1">
          <a:blip r:embed="rId5">
            <a:alphaModFix/>
          </a:blip>
          <a:srcRect b="82961" l="35971" r="0" t="0"/>
          <a:stretch/>
        </p:blipFill>
        <p:spPr>
          <a:xfrm>
            <a:off x="3289275" y="0"/>
            <a:ext cx="5854726" cy="8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 rotWithShape="1">
          <a:blip r:embed="rId5">
            <a:alphaModFix/>
          </a:blip>
          <a:srcRect b="29402" l="0" r="95886" t="50001"/>
          <a:stretch/>
        </p:blipFill>
        <p:spPr>
          <a:xfrm>
            <a:off x="0" y="2571750"/>
            <a:ext cx="268852" cy="10594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5"/>
          <p:cNvSpPr txBox="1"/>
          <p:nvPr/>
        </p:nvSpPr>
        <p:spPr>
          <a:xfrm>
            <a:off x="665050" y="1443300"/>
            <a:ext cx="526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2" name="Google Shape;82;p15"/>
          <p:cNvCxnSpPr/>
          <p:nvPr/>
        </p:nvCxnSpPr>
        <p:spPr>
          <a:xfrm flipH="1" rot="10800000">
            <a:off x="665050" y="1394325"/>
            <a:ext cx="4811100" cy="297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3" name="Google Shape;83;p15"/>
          <p:cNvSpPr txBox="1"/>
          <p:nvPr/>
        </p:nvSpPr>
        <p:spPr>
          <a:xfrm>
            <a:off x="665050" y="1379625"/>
            <a:ext cx="4832100" cy="2986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                  TEXTO               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                                         IMAGEN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35975" y="139200"/>
            <a:ext cx="622600" cy="57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375" y="129999"/>
            <a:ext cx="819975" cy="61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 rotWithShape="1">
          <a:blip r:embed="rId4">
            <a:alphaModFix/>
          </a:blip>
          <a:srcRect b="0" l="0" r="0" t="5258"/>
          <a:stretch/>
        </p:blipFill>
        <p:spPr>
          <a:xfrm>
            <a:off x="226025" y="107488"/>
            <a:ext cx="598720" cy="78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6"/>
          <p:cNvPicPr preferRelativeResize="0"/>
          <p:nvPr/>
        </p:nvPicPr>
        <p:blipFill rotWithShape="1">
          <a:blip r:embed="rId5">
            <a:alphaModFix/>
          </a:blip>
          <a:srcRect b="82961" l="35971" r="0" t="0"/>
          <a:stretch/>
        </p:blipFill>
        <p:spPr>
          <a:xfrm>
            <a:off x="3289275" y="0"/>
            <a:ext cx="5854726" cy="8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6"/>
          <p:cNvPicPr preferRelativeResize="0"/>
          <p:nvPr/>
        </p:nvPicPr>
        <p:blipFill rotWithShape="1">
          <a:blip r:embed="rId5">
            <a:alphaModFix/>
          </a:blip>
          <a:srcRect b="29402" l="0" r="95886" t="50001"/>
          <a:stretch/>
        </p:blipFill>
        <p:spPr>
          <a:xfrm>
            <a:off x="0" y="2571750"/>
            <a:ext cx="268852" cy="105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6"/>
          <p:cNvPicPr preferRelativeResize="0"/>
          <p:nvPr/>
        </p:nvPicPr>
        <p:blipFill rotWithShape="1">
          <a:blip r:embed="rId6">
            <a:alphaModFix/>
          </a:blip>
          <a:srcRect b="3339" l="13276" r="8439" t="21961"/>
          <a:stretch/>
        </p:blipFill>
        <p:spPr>
          <a:xfrm>
            <a:off x="403275" y="1217775"/>
            <a:ext cx="5883025" cy="314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35975" y="139200"/>
            <a:ext cx="622600" cy="57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